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7BD4-E220-4763-BB35-A59DFDF1AEC1}" type="datetimeFigureOut">
              <a:rPr lang="en-CA" smtClean="0"/>
              <a:t>2019-10-07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70447-324E-4149-8406-C9091D6E09A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31800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7BD4-E220-4763-BB35-A59DFDF1AEC1}" type="datetimeFigureOut">
              <a:rPr lang="en-CA" smtClean="0"/>
              <a:t>2019-10-07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70447-324E-4149-8406-C9091D6E09A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02721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7BD4-E220-4763-BB35-A59DFDF1AEC1}" type="datetimeFigureOut">
              <a:rPr lang="en-CA" smtClean="0"/>
              <a:t>2019-10-07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70447-324E-4149-8406-C9091D6E09A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19317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7BD4-E220-4763-BB35-A59DFDF1AEC1}" type="datetimeFigureOut">
              <a:rPr lang="en-CA" smtClean="0"/>
              <a:t>2019-10-07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70447-324E-4149-8406-C9091D6E09A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31596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7BD4-E220-4763-BB35-A59DFDF1AEC1}" type="datetimeFigureOut">
              <a:rPr lang="en-CA" smtClean="0"/>
              <a:t>2019-10-07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70447-324E-4149-8406-C9091D6E09A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3047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7BD4-E220-4763-BB35-A59DFDF1AEC1}" type="datetimeFigureOut">
              <a:rPr lang="en-CA" smtClean="0"/>
              <a:t>2019-10-07</a:t>
            </a:fld>
            <a:endParaRPr lang="en-C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70447-324E-4149-8406-C9091D6E09A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62625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7BD4-E220-4763-BB35-A59DFDF1AEC1}" type="datetimeFigureOut">
              <a:rPr lang="en-CA" smtClean="0"/>
              <a:t>2019-10-07</a:t>
            </a:fld>
            <a:endParaRPr lang="en-C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70447-324E-4149-8406-C9091D6E09A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62357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7BD4-E220-4763-BB35-A59DFDF1AEC1}" type="datetimeFigureOut">
              <a:rPr lang="en-CA" smtClean="0"/>
              <a:t>2019-10-07</a:t>
            </a:fld>
            <a:endParaRPr lang="en-C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70447-324E-4149-8406-C9091D6E09A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70496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7BD4-E220-4763-BB35-A59DFDF1AEC1}" type="datetimeFigureOut">
              <a:rPr lang="en-CA" smtClean="0"/>
              <a:t>2019-10-07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70447-324E-4149-8406-C9091D6E09A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74298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7BD4-E220-4763-BB35-A59DFDF1AEC1}" type="datetimeFigureOut">
              <a:rPr lang="en-CA" smtClean="0"/>
              <a:t>2019-10-07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70447-324E-4149-8406-C9091D6E09A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3252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7BD4-E220-4763-BB35-A59DFDF1AEC1}" type="datetimeFigureOut">
              <a:rPr lang="en-CA" smtClean="0"/>
              <a:t>2019-10-07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70447-324E-4149-8406-C9091D6E09A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875114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7BD4-E220-4763-BB35-A59DFDF1AEC1}" type="datetimeFigureOut">
              <a:rPr lang="en-CA" smtClean="0"/>
              <a:t>2019-10-07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70447-324E-4149-8406-C9091D6E09A2}" type="slidenum">
              <a:rPr lang="en-CA" smtClean="0"/>
              <a:t>‹#›</a:t>
            </a:fld>
            <a:endParaRPr lang="en-C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128201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7BD4-E220-4763-BB35-A59DFDF1AEC1}" type="datetimeFigureOut">
              <a:rPr lang="en-CA" smtClean="0"/>
              <a:t>2019-10-07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70447-324E-4149-8406-C9091D6E09A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9188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7BD4-E220-4763-BB35-A59DFDF1AEC1}" type="datetimeFigureOut">
              <a:rPr lang="en-CA" smtClean="0"/>
              <a:t>2019-10-07</a:t>
            </a:fld>
            <a:endParaRPr lang="en-C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70447-324E-4149-8406-C9091D6E09A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15840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7BD4-E220-4763-BB35-A59DFDF1AEC1}" type="datetimeFigureOut">
              <a:rPr lang="en-CA" smtClean="0"/>
              <a:t>2019-10-07</a:t>
            </a:fld>
            <a:endParaRPr lang="en-C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70447-324E-4149-8406-C9091D6E09A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147086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7BD4-E220-4763-BB35-A59DFDF1AEC1}" type="datetimeFigureOut">
              <a:rPr lang="en-CA" smtClean="0"/>
              <a:t>2019-10-07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70447-324E-4149-8406-C9091D6E09A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98662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7BD4-E220-4763-BB35-A59DFDF1AEC1}" type="datetimeFigureOut">
              <a:rPr lang="en-CA" smtClean="0"/>
              <a:t>2019-10-07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70447-324E-4149-8406-C9091D6E09A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1475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7197BD4-E220-4763-BB35-A59DFDF1AEC1}" type="datetimeFigureOut">
              <a:rPr lang="en-CA" smtClean="0"/>
              <a:t>2019-10-07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70447-324E-4149-8406-C9091D6E09A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087119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DA674-D408-4491-82EA-DCA5B41C6D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BUSINESS DECK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635947-AFCE-40AB-950F-A0A0C711AF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JUAN CARLOS LEMUS-LAVARREDA</a:t>
            </a:r>
          </a:p>
        </p:txBody>
      </p:sp>
    </p:spTree>
    <p:extLst>
      <p:ext uri="{BB962C8B-B14F-4D97-AF65-F5344CB8AC3E}">
        <p14:creationId xmlns:p14="http://schemas.microsoft.com/office/powerpoint/2010/main" val="3331897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>
            <a:extLst>
              <a:ext uri="{FF2B5EF4-FFF2-40B4-BE49-F238E27FC236}">
                <a16:creationId xmlns:a16="http://schemas.microsoft.com/office/drawing/2014/main" id="{923E8915-D2AA-4327-A45A-972C3CA957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9">
            <a:extLst>
              <a:ext uri="{FF2B5EF4-FFF2-40B4-BE49-F238E27FC236}">
                <a16:creationId xmlns:a16="http://schemas.microsoft.com/office/drawing/2014/main" id="{8302FC3C-9804-4950-B721-5FD704BA60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88952" cy="6858000"/>
          </a:xfrm>
          <a:prstGeom prst="rect">
            <a:avLst/>
          </a:prstGeom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1">
            <a:extLst>
              <a:ext uri="{FF2B5EF4-FFF2-40B4-BE49-F238E27FC236}">
                <a16:creationId xmlns:a16="http://schemas.microsoft.com/office/drawing/2014/main" id="{6B9695BD-ECF6-49CA-8877-8C493193C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5" y="1828800"/>
            <a:ext cx="0" cy="3200400"/>
          </a:xfrm>
          <a:prstGeom prst="line">
            <a:avLst/>
          </a:prstGeom>
          <a:ln w="190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3">
            <a:extLst>
              <a:ext uri="{FF2B5EF4-FFF2-40B4-BE49-F238E27FC236}">
                <a16:creationId xmlns:a16="http://schemas.microsoft.com/office/drawing/2014/main" id="{3BC6EBB2-9BDC-4075-BA6B-43A9FBF9C8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228080"/>
            <a:ext cx="993734" cy="762000"/>
          </a:xfrm>
          <a:prstGeom prst="rect">
            <a:avLst/>
          </a:prstGeom>
        </p:spPr>
      </p:pic>
      <p:sp>
        <p:nvSpPr>
          <p:cNvPr id="16" name="Freeform 5">
            <a:extLst>
              <a:ext uri="{FF2B5EF4-FFF2-40B4-BE49-F238E27FC236}">
                <a16:creationId xmlns:a16="http://schemas.microsoft.com/office/drawing/2014/main" id="{F3798573-F27B-47EB-8EA4-7EE34954C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-1588" y="0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04BBC-1E73-45D9-AA85-13F6E6C9ED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5861" y="804671"/>
            <a:ext cx="6399930" cy="5248657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endParaRPr lang="en-C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C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C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TEST</a:t>
            </a:r>
          </a:p>
          <a:p>
            <a:pPr>
              <a:lnSpc>
                <a:spcPct val="90000"/>
              </a:lnSpc>
            </a:pPr>
            <a:r>
              <a:rPr lang="en-C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found that for every binary set (Boy, Black, Married &amp; Mom Smoke) the P value was always less than 5%. Therefore we reject the null hypothesis for Gender, Race, Marriage Status or Mother Smoking because there are unequal variances. </a:t>
            </a:r>
          </a:p>
          <a:p>
            <a:pPr marL="0" indent="0">
              <a:lnSpc>
                <a:spcPct val="90000"/>
              </a:lnSpc>
              <a:buNone/>
            </a:pPr>
            <a:endParaRPr lang="en-C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C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TEST</a:t>
            </a:r>
          </a:p>
          <a:p>
            <a:pPr>
              <a:lnSpc>
                <a:spcPct val="90000"/>
              </a:lnSpc>
            </a:pPr>
            <a:r>
              <a:rPr lang="en-C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(Boy, Black, Married) we found that P value two tail test was less than 5% therefore we had to reject the null hypothesis that these three had an effect on infant weight.  For Mom Smoke P value was 0 therefore we could not reject the null hypothesis that Mom Smoke had an effect on infant weight. </a:t>
            </a:r>
          </a:p>
          <a:p>
            <a:pPr marL="0" indent="0">
              <a:lnSpc>
                <a:spcPct val="90000"/>
              </a:lnSpc>
              <a:buNone/>
            </a:pPr>
            <a:endParaRPr lang="en-C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C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KS TEST</a:t>
            </a:r>
          </a:p>
          <a:p>
            <a:pPr>
              <a:lnSpc>
                <a:spcPct val="90000"/>
              </a:lnSpc>
            </a:pPr>
            <a:r>
              <a:rPr lang="en-C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all four binary sets we determined that since D n &gt;  D critical we conclude that the data is NOT a good fit for Normal Distribution. </a:t>
            </a:r>
          </a:p>
          <a:p>
            <a:pPr marL="0" indent="0">
              <a:lnSpc>
                <a:spcPct val="90000"/>
              </a:lnSpc>
              <a:buNone/>
            </a:pPr>
            <a:endParaRPr lang="en-CA" sz="1600" dirty="0"/>
          </a:p>
          <a:p>
            <a:pPr>
              <a:lnSpc>
                <a:spcPct val="90000"/>
              </a:lnSpc>
            </a:pPr>
            <a:endParaRPr lang="en-CA" sz="1600" dirty="0"/>
          </a:p>
          <a:p>
            <a:pPr>
              <a:lnSpc>
                <a:spcPct val="90000"/>
              </a:lnSpc>
            </a:pP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36833648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151</Words>
  <Application>Microsoft Office PowerPoint</Application>
  <PresentationFormat>Widescreen</PresentationFormat>
  <Paragraphs>13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Century Gothic</vt:lpstr>
      <vt:lpstr>Times New Roman</vt:lpstr>
      <vt:lpstr>Wingdings 3</vt:lpstr>
      <vt:lpstr>Ion</vt:lpstr>
      <vt:lpstr>BUSINESS DECK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DECK</dc:title>
  <dc:creator>Juan Lemus</dc:creator>
  <cp:lastModifiedBy>Juan Lemus</cp:lastModifiedBy>
  <cp:revision>2</cp:revision>
  <dcterms:created xsi:type="dcterms:W3CDTF">2019-10-08T01:01:21Z</dcterms:created>
  <dcterms:modified xsi:type="dcterms:W3CDTF">2019-10-08T01:04:29Z</dcterms:modified>
</cp:coreProperties>
</file>